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FFFF"/>
    <a:srgbClr val="FFFF99"/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8" autoAdjust="0"/>
    <p:restoredTop sz="94660"/>
  </p:normalViewPr>
  <p:slideViewPr>
    <p:cSldViewPr>
      <p:cViewPr varScale="1">
        <p:scale>
          <a:sx n="69" d="100"/>
          <a:sy n="69" d="100"/>
        </p:scale>
        <p:origin x="-5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8656B-244C-4743-BD74-D9189F923FBA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106AB-128A-444A-9163-9F6B9E97CA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3CA-0DD3-446E-9952-CC7BF758AA88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D88B6-A884-40CB-82E0-E365B03FA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3CA-0DD3-446E-9952-CC7BF758AA88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D88B6-A884-40CB-82E0-E365B03FA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3CA-0DD3-446E-9952-CC7BF758AA88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D88B6-A884-40CB-82E0-E365B03FA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3CA-0DD3-446E-9952-CC7BF758AA88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D88B6-A884-40CB-82E0-E365B03FA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3CA-0DD3-446E-9952-CC7BF758AA88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D88B6-A884-40CB-82E0-E365B03FA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3CA-0DD3-446E-9952-CC7BF758AA88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D88B6-A884-40CB-82E0-E365B03FA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3CA-0DD3-446E-9952-CC7BF758AA88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D88B6-A884-40CB-82E0-E365B03FA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3CA-0DD3-446E-9952-CC7BF758AA88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D88B6-A884-40CB-82E0-E365B03FA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3CA-0DD3-446E-9952-CC7BF758AA88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D88B6-A884-40CB-82E0-E365B03FA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3CA-0DD3-446E-9952-CC7BF758AA88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D88B6-A884-40CB-82E0-E365B03FA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83CA-0DD3-446E-9952-CC7BF758AA88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D88B6-A884-40CB-82E0-E365B03FA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883CA-0DD3-446E-9952-CC7BF758AA88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D88B6-A884-40CB-82E0-E365B03FA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Detail from the 1585 portrait, believed to be of the 21-year-old Christopher Marlowe, at Corpus Christi College, Cambridge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0"/>
            <a:ext cx="6248400" cy="46863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419600"/>
            <a:ext cx="7772400" cy="1470025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C000"/>
                </a:solidFill>
                <a:latin typeface="Old English Text MT" pitchFamily="66" charset="0"/>
              </a:rPr>
              <a:t>Christopher Marlowe</a:t>
            </a:r>
            <a:endParaRPr lang="en-US" sz="6600" dirty="0">
              <a:solidFill>
                <a:srgbClr val="FFC000"/>
              </a:solidFill>
              <a:latin typeface="Old English Text M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9817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Old English Text MT" pitchFamily="66" charset="0"/>
              </a:rPr>
              <a:t>Kayleigh and Mikayla</a:t>
            </a:r>
            <a:endParaRPr lang="en-US" dirty="0">
              <a:solidFill>
                <a:srgbClr val="FFC000"/>
              </a:solidFill>
              <a:latin typeface="Old English Text MT" pitchFamily="66" charset="0"/>
            </a:endParaRPr>
          </a:p>
        </p:txBody>
      </p:sp>
      <p:sp>
        <p:nvSpPr>
          <p:cNvPr id="1026" name="AutoShape 2" descr="data:image/jpeg;base64,/9j/4AAQSkZJRgABAQAAAQABAAD/2wCEAAkGBhQSERUUExQVFRUVFxcYFxcXFxgUFxcXFxoYFxcXFxcXHCYeFxwjGhcWHy8gJCcpLCwsFx4xNTAqNSYrLCkBCQoKDgwOGg8PGikfHyQsLCwpKSwsLCksKSwsKSksKSwsLCwpKSkpLCkpLCwsLCkpKSwpLCkpLCwsLCwpKSwsKf/AABEIAOMA3gMBIgACEQEDEQH/xAAcAAABBQEBAQAAAAAAAAAAAAADAQIEBQYHAAj/xAA/EAABAwIDBQYEAwcEAQUAAAABAAIRAyEEMUEFElFhcQYTgZGh8CKxwdEyQuEHFCNSYnLxJDNTgqIVF5Kywv/EABkBAAMBAQEAAAAAAAAAAAAAAAECAwQABf/EACsRAAICAgIBAgUDBQAAAAAAAAABAhEDIRIxBEFREyIyYYFDkaEUIzNxwf/aAAwDAQACEQMRAD8AwpqfEZJz480hqniUn5j4wkJXnnpo9UqHifNNqPIkEnzSvQHCUyOYvfHifMpO8OUnzS93mnCE1gFDoFyfNI6sZzOX6Jr3aeaa45cgB4Ljh37weJsiCqTFyEANRXM8L5pgoJ3p4lPpuOcmPNQy4zmiMfkJ8FzDYQ1Dz80xtU6E+fv2U0tJNkWkI5uQugj207XJz4lK2meJjmSlYbfU/RGaZFuOZ8EnJjAH0zaZiI8kJ9Ixn66KSyhOR+18kV2GPLLRdzFcUVTgb396ILp4+qt/3c8FCxVGE6mI40RD1PmvNeZsT1lPhOMe+XzTWIK4mLk/dBuTmfNSqx9ZyjidEFo8kqZ1jA48SivJ5i2vivU7yTwXnOujYRrXGDJPmfJEom+enFLuWPgvUbO8Psus4MH3PUojSmBtz71TlEdCPTWjREc1Ac6TnkdEUgj32IHv1Qy5Oc7VNTJHM8ATPLmmVG2B5I1MQTbP5ozcPkCCF10GrIExKKbhWNTZJItfLqmPwBAuI+vku5JncGiseZ8vsitdxHJFbT6R6oVUfy3v907fsChWO4IjLZ5+vRR2sKkTb/PuUtBTHCSPdlKZQJA18QBokw7Z5TGk8QpVLDxb4ibZNAmOZupydDpWNp0ZnKeA+5CO0EDJs+c9TqlY4zBLWep0zJujsoMj8Ln58RmpMdRI72PItB5AKFiaRgy2OPPmrbdpnNrweMqJiWbv4XFw4G6MZbOaM/VpAEhNBvwy9/NTqrN6VFcy/wAlpuzNKNMZXeDkIvbpwXu7/wA6fqvd3f3kkbnEo0KO9/VD3ZKc83MXgfNKG+/JCjgrh9ElLPjZLpw9z9E7DNv4cTx5IBoM4XPVecUlQ3PX7pJUxxtV4AjVBY269XKfTy6Io4ZUbBhFAkW4XTt2Ty0RKDIyCN6GSsJgXgOgrQ08RSaJdGXT5qJhcOzdktnjY/ZR8c9oIDGgnzPLOYWeVTdFVoftDbO/Zo3W8f8ACrqjyXDxVrgOz1V8SIBPuwWiw3YQn80eCV5cePVjcJy2YasydPc2tKiPYbdOPXyXTKnYAxYxzzUf/wBuzH4r8wuXl4/cHwWznlMHJXGBw5I4DwI9Vp6f7PXtzh08B+oIRqXZctF26Z8Sun5WN9MMcLKuhhnjLdPCw0EakXSYrDuzcfCR4a2V9S2dFjnOoB5awVF2js9ozAbbIA/MlZ1mVl/htIz9LZpne+ZVpTJAEbukiOqbh6LCby/gPn0UynSaDkQOIunnO+xYxI/7uHn4mnq0+4VZj8J3d8x/Nl4EaZrRvpnSpPvgbqtxlwZi9pj0IS45OwyijK1qRHSfmotdt+StzhiDumwOR4EKFVw8Zhb1IyziQS2yi7nvxUyrTv5KO9isjO1Q2oDFl5vHy+iJu6LzmlcChWxCLhYm/BAiyfRccuR+i4LDON/NI8pX5nxQd5RKDc9EQUz4cE1hgeaSo/qmCkHYx2iPTqEawoOGcZzVpQo2vPNCWhooV20zuwPMkmyu+yeye8O84W08dVQ1KEkNGZdHguo9nNnbrRbSyx+TPhDXqXxr5rZZ7P2Y0AQMlcUsOm4WkrGmyAvLjHl2Lmy7oj/u6cMMFL3U4U1dYzG8rIrcLyXn4IcFN3V7dTPEhfisqquAbwVdjNkNLSIsVoKrFHqUlCUaejRjztepzzauzG07gQRP3UHB1t6wN+a1XaPDQJHiudVcWadQOExJPXl74LVhTyRa9Ta5rTNQ/Cd4yW2cLHxVFWzIdYj1OQWkoVwSHD8L4y5hU+2qNy7mUcUt0x5rVlJiGmTOYyQXuBFx/d+in4hstDvDwNwqx1YjTKx89Ftjszsi1MJeNNNPNR62Cg8vmrRzZykTFkB28zgQctVVSJSgVLmWTHM1z+ilVDJJyQQVYk0DcLJ+HMHwS76dhjc++C4QbUGfX7qNKlVHZ9So1UXU0OMe4nin0xITd63klbCIUS8KweAVxG63jpyVThXRlp6KbVlzSdNEklsrEZhHb+Ipj+r5f4XaNjUv4bei4lsxn+pp31XcNht/htngsHmrpDwfytlzh6d1Na1BolHDlLHFIwZG2xYT2heanEwq6RFsckKi19qU2fic0dTCA3b9EmA8Hog8kfcKxzfoTHhBexebjGuyISVXKLaaseMWnso9v4aaZjOFxvbrpeb+9V3etTkFcS7dYPusU4CwJn/5XV/D+qjcp3jr2Lns5id6g0E5GOifth/wHpx4qv7NP/g+NlY7Xb8FuQ9E8klkNKdwK6lUmmJ6eKiYrCES4dfuj4J8SDyjyRcU6w5eo6Kl0ya6KZpHCPnK817sjcdOKlsLSYNplSP3KcoI8/1CpyS7FSbKGu1pOUcR5XHvRRalGNcvRaCvhxq0+kKsxjBeARPkqxmmJKJWHJJh2neOmf0TpuiU7GeR+nBVtGdoE4wb8/qgVT5I1V0z4++Sjt4KYwgZKcG8M+CQNujUaV88tUGwh8GyDumZJv56rQ4nDgUwNTHhb7KHgcICTqTP3Km450zyHrChOVyovBaKjAsAxDSTEG/SF0ihjqr2RTcKbB+cmCfE/Rc5wFLertByPqF0HYpfUqbjYG7HxOEhnMNm7jxNvko+SumPi9bJQ2nisO4HvWV2ai4cPArXbE262uwOaeoObTqCNFzZ218c/E/u5a2oDU3dyo1pETBs1ocIHxb4dELUbDwpw+JgWbUBEfihzLfi/MLGDwhZ5LjXv9gThGaetm4FRVG1DVe7da4NbxzP2CuDG6qvGMkReNY15KOVsxYfqszNXs5Sc+XOqVHXsCSPTLgiUdk4elFqlPgTvAeeSshsvvWP+N7DDgxrCad4sXOF89AQFjtgYLaffNYalZjGz3jqm9UaRwcHksdcADciZMlGEXKN8jY8lOl6G4bhYb8Lt5GwdczuuQtkYV4F2tadQwksJ4tBu2eHqrQ4bUpYxbJTyLp7GuyXIP2oEd+BrDfWfsuv1TZcb/aPV/1g5BvyWrxl/cFh0x2xLBrQOAI980fb9XJknSffmh7AgDfMW/wm1vjqO8Z8Ln7KrVzv2NS1EiNsZ95o7agNuiE9v0ShuR4HRVYEDfQkjrHRJiaTqZ3mkkZyD8wpb2QJGvsKPibN3m2MXHA5EfVBOxqSI2I2nUzhrh6/qqyvigSbK0wz2vBBsT99Oag1qIcCMnNtwlWjS1RGWyrqNAKLhhe/C10F9kbBvE9FoogyI7M9TOqDUGqNVN7c00hSs4C98Cc1IwbbGSEHEM/CMzeSnYcW+S70ClsvsJiN0ANzMAlTMe4NZGptHLiqqg7dE5m3ii1wYLnXcf8AKg1s0LSHbMcBiaXDeAPmunU+zrS7faS13EGOuS5Bh3kVWHg4fMLuWzqm8wHiFl8xtNMridRZIw1FzRd7j/2KBG9iGE6T8v1U0qLs9k1nO4QB1zKwJhT1J/Y0k2CG6lKQVLJ1N91oa5M8vaIb8PfVHoYIaknxKlFgKUNhPHGoheVtUFZTgWTaxsvd6o9eqqyaojGLbI9Z64v+0Opv40gflAC7FUdM8lxTtrWBxz45BDxN5b+xuSqIXC40NpxxyCsMI8Blrkm3S8lZN+K+IDh81bUsduho1DSfSVsnjHjMlMfL+Sn4SmN8jgB9lVYSqAze1PpCdR2lE8zHgCklFvodSos6UEwdJ6W9hQMc/dJjM6dZ/RDqYgzPgomMrb7g4m2vQWRjB2dKWiNvXkaQSOSjvxp3spHrHVI6sWvlpy+X+F6s5jsrG9vstKRBsBWIkkGxz4godIkFNecz7uvUM1QmwNVpJMnU/NKRF04/iKR4sVIZEd9Qx11+yn0HQFBNOw1g9EoqZeC4dMtGVpPQJKmJJM6aAqMavnCY10lKojNkjE/CGuy1zXXuyeOD6TDyH+Vx3FYiRAiAFt/2cbVt3ZOWXRZfLhcL9i2GStx9zp5NlTYXazaNaoyp8MvBaTlBA+sq3pvss/t/FMcCBBdPKy8qC3RXHG24s01Tb7N2xn+0Fx8gm7P2h3pENeIN94QqHDYYUaNJ1MRvC8c7yVbYLbAEb1inb+bZKWBKLcFZomFLUeodLHNOqlErXGaa0eZKDT2De9R3vTqqjqOSReEQeNrBjCeAJ+q4NtzE79dzzm5x8l13tPii5hpM/E8QuRdoMNu13MH5QAFp8FJNs0Sg4wIT2fGUcYr4ifDzQQZOeiZXbBI5+a9SrIFlRryw8p+aZh6k9RHqoVGrE8DmjYZ1jpklqrGTJj8VHw8DPj7v4KK7Ek5+H2Ta1SeqY0jgikhXJnhkShCndPfUkpHuuYTHWDeEtFt+PonsZOadRF0UK0Rqjb+P1Tah4J733Pihz6KIwr358lEcbA2UlzuSG6kDoinRwzvZ+qcytHG/0QqjL5wvPHC5TUdY/evCttj440KjXjSJ6HVV+AwpLgSrx+yiGZXzPlHDRTnXTHjd2jrWz8f31EbpuQq1+yX0Hbw3Xk572nSFjuyG3zReKbzbJdExFfeaHD4rZLx8kHilXoelinbtfkbSr1SyDuu4aAeidSLtQ35qPhca06kcuCtMIWk8VK0hpvinofhtlS2Zg8rK3wrnBgDsxbqmtMBI6smTo8ucpZOx1Ryh4vEhrU3EYsNCj4aganxuy0skbbKQgkrl0QqOEMmo4XOXIfqubbaoB2NcCLRJ4LrmKEBZjA9nB39TEVBvTApt4/1H6K/j5eLbLyfOJhNsbAFNwdSlwPEHzVRVw5y3TIzET6hdk/8ARO8Jc+b6ZADgsltPYncVA4XaZBjPUTzW7F5PoyEsfsYHcA/W0cj5L1OoB7+qtNuYQNfIyeJ8dfX5qplbotSVkHpjzUlNDuCQRwSuZCIo3Vee+R0XnXSRxRCFYUtHPwQ2J9HP3yXI4jPzPWV5wsvPaZOaQNU6OGBoRWjROaE0wUoRrwEjGifkhuapOEwhe5rRmTHScz4C/gj0Autg7MLjvxw3Acp/m848ei2VLZBcN7dyn6apmwtk75a0CGiPBoy8YW/w+CaGREAW4Lzc2RuVI1xrGtnIu0Ozt34wACLEjXn1U7YPaZ7Nxr5jTg4ZSOauu2/Z94pOdTG80kbw1F/UKBsXZTauDbIvcgjMQdCi2vhrlspjVydGq7hjyHDXgrPB7rVz2rXrUBElw0P6Z5IuB7Q1DYb09CfosrwOrTKT2uLs6LXxYAzVRidtAWFzwCp6FDE1ohpA4u+ELRbL7NhnxPu70H3ScK7JfJjWxNmbOdU+KpMaD7q97qBHBEo0vJMqvVFHWzHkyvJIr8RS3raa/ZOZhgVJDURrUY46GeRpUA7oALO7Zw+Zva/+BotOVV7Vo/A48iul3Y+KW9nKO0eFlm9wPobeiybidF0LGUd4PaNWuA6wf0XPgL+9V6vjytULlVMc13HIpXGV6LTw9lIVpInl4myRjpTiLIM4QFFofRB3UbDNv4I9HAKwuYySMS1Kdz1Q2C6RjBd66GM/RPyQ3ODc48fd0pwSoFb9msPvVN7Ro9XSB6byzpx7RlJ9Pmtf2RJ7gvgDecY1/BDRn1f5FLlbULDDbOl9lMLFIPMS7Lpp8pWmpCyrNlU4pUx/Q35BWdLJeVF2x8jsjYpniCqOrsxtEQ0Q0kkDgTchaaoLKLXpBzS06+5U5Rpj4svEyuIwQeRnH1UrA4TchWFKhBg5gqbToKd+hsnmSFwrirCm1BZRhHLgAqRVdnl5JW9CvfA5qO5yb3hcjNYnj8wEuPY1rEREbTsmuYq9C8rYGoqvbNbdpu6QrOqFne1NWGAcfooy26NGJWzKGoA9p4EHyiVzbG1Q2q9hBBa9zeP4XEfRdJxFECmXE34dR6Lm3adm7i8RP/LUH/mV6fi7bQ2dVQSk9pyITXtvy6qBhME+r/tAudNwM/L3kjPqVKZhwggXa4QevHVbNWZ6dWSWmBn9ksqK3HA5gj5HxUumQRa/qg0cK0TYp9AX/Tp78U0hPpZpWwkXEOEm4zKiv2gBlf0UWsCXSffBBPJFJBJFTHuPL3xUYvnO6TeSOKNIBKfhXhocWuDTkSCAehyXQ+zVP/TU+G5PWXvM+qxextqFn8NwDqLnAvYROX5mkQQ6NQV0XAtp9xT7onu907hOcBzxfnosnkzaVM0Y4LTR03AMim3+0fIKUxR9nN/hN/tHyUhecmQl2I4Jr22T4Swh2C6I1Wlrqn0AnOahgwVGSp2Uu1RJqGyiPdvGNBn9k99WbDNPp4eIRS5MVfL2OYFIplI2knBsLQlRGTseDZDqFK0JlRM9ipbA1FjO0Fbeec7eUwtbtLE7lNzuAWEhzySczfVSfdnoePFtWV+JcS105XjkCIsufdpGzi8QZH+7Uvp+IifRdHqtEhp1LQScoJE36T5Ll+Nrbz3Om7i5xP8AcZPzXpeL6k/IbtIguJEcQZEWjpwyWqwXa6nWYaeOZvjJtRoAe2RmY+nksyynby8ULch2Ue7LXLGp9koZJQ6L3b3ZR2Hh7Tv0XwWVAOIJAcNDlfIqiktyzHD3wV1sjtEaLKlJ7e8p1GkOa4kbsZObzmPIKmrGT7+S6HLqX7hnxe4/sHZtF2vxDyKsMLiGznFtf1TKeJwjWAd0+o/Ilzt0dQGG3RKa+FcbUntAGlT0+IXSNtvpjcFX1IrNo4p9R5c9xcTNyZtoOQHBDoYZzzDAXQC4xeABJJ4AAKx2FsN2KrBjZ3Zl7s9xs3Ppknbb2gwHusP3jKQEO3iJqGSS527npY5Qu5b4oCi65SKbdkLSbW7JhmGp16RJBYwvaSC4E5uBFi0SOizRK3n7PttNIGFcCSS4tJu2CJLYi2U8DJSZpSguUfTsrgUJNxl69MwrCuidhcV3mGc037qpEf01Pib/AOQqLI9oNiOw9ZzHEGZcCP5SSB0U/sDtAU8UGEw2sCw8N/OmT/2Ab0eUuVfEx2ie8c6Z9DYfIAcEUnjAWQo9oapAggAADKOV5SV8S+pMuJ8YXkN1oqvHlLZqa20qbc3j5/JRKvaJgyBPoqB1cNzEkDTpdAr4kuBgRqbcEFKTKLx4LvZd1O1AGbR0khR6va6m1u/VApM/ncYE/wAotLjyElZ/E7RpUqjaRLX1nZUwY3Qfi3qjh+BusfiPLNOdsmliNx1Zpqb0t33j4Zg/7YFmNBBAaDOZI1TOCX12dwjXyotKP7QsIbMrUyTq8upjzeAPVWI7SuLWuDWkEwCDvNPRwJB81x/tt2ZbhHh1Mnu3mN0yS0i+ZFxCquzmKxbahGF3yfzNF2EE/nYfhjr5ha4+LGUOUJaItNS4tWfQNHtOPzMI6GVZ4batOpk4TwNj5Fcl2P25pl/d4kdzUB3XXO5I4zdh5GRzWqYZkgjMXyPhx0vks0lOD2H4GOa1pm63rIb1jP3p7T+Jw5glSMN2me1vxkOA1Ahcp2TfjNbTJnazEblID+Y/K/0WNdjufvw8Vadp9sCtugTDfMngsy9l7J4QT7NEG4RoFtrGltGq4flYYP8AVUPdNjwcT4LntR5krWds8TusZRBu7+K8coLaQPgXuj+ppWQcI4cvBen48ajZlySuRc7F2/3IANNlRhBkFrd4z/XE+attodnKeIpfvGFIBiXUsy3UgAXB0jLgsm3yt7ClbO2pUou36bt0gEcZBzBB0Tzxu+UXTGx5tcZ7X8orqjYJkZ8ZQqlp5qx2ptHvnGo4APd+IizTz3Tkeiqqj5VU3WyTq9D2v9+ypdFsHOFIa+hSi3fOgEySym0m8R+J5GU2E8VYYTb7iSAGNGgaxtvMXzSOT9EUUUu2GwW1GYfAVNxxZXq1N0kG5Y25j+WxjqSss8kmbzzTqjczP5ojz5ckwOI5iZyQjBRbfuLKblS9jwITxVIIIt0tHRew+Fc8kMaXEBxMCYDRLj0ATQ3inF32aup2op1sI6niGl1Zo/h1ALm4jeOhzmZ81lGvvbRej3wTaes6jy+X+EkIKF0NPI51Z1/s7tXv8OyraTIqR/yNIDrcwQ//ALK9ZDRO9nlEcfeq5l2C28Kbn0XuaxjxvNLjAFRgzLjYb7d4aXa1aLaf7Q6NNu7SHfv4mWUm/wD7f4QOZXm5vHk8lRRqhnShTZqnuJEiIaAS5x3WtbFy5xMNHMrG7b7eNpAswhDqhzrnIcqQd0/GY5DVZPbHafEYm1V8MmQxo3aYPHdGZ5mTzVOamq0YvEUfqITyuXRebB2sKdfvKnxbxMl0mS7U8brpWz9oNbfeLmAEi4LZcQDlkCOcrj1P8JJ5QM/8KQKx3YbIzEDXieapm8dZGNiz8I8WrNR2/wC0LKpFNhBhxJjjcDK2p8lldnbSfRqipTduuEjKRBsQeI5KJVdJ80tOx5+9FfHijCHAnPK5y5dHUO5pbSwssLG4jdYX2lzXC0mPi3TceKyuE29isBUdScZbTMFhlzYJkFp/KCNR4g5Kr2btV+HqtqUj8YBsRIcDoeMra7Ww1HaFA1KG66uA0xMEGJLHcs4nVZXH4T4y3F/wa0/6hX1JfyXGxe19HE2ncecqbiAT/Y7J/Sx5KxxLYaYB4XzBXF3gtlpBEEyOYtB6XWg2B2mxfeNotPegmAypJAA1D53mADnHJJPxEtwZGGZ3xaNrUdY52N/MoNFgc8Bxhplz3ExDGjecZ/tBUzE7SoUgBXc2i90S2d8TAkAgb0cy0LP9ptq0u4qd3VpvdUDWAMdvQze3nm2Vmtbf+dRgm3SRbJ8q337Gd7W16dTEl9JxeHiXO03uDRAgABrY5BQtj7JfiXljS0ENLoJiY0Fs+qhCt+hv9U6lj3UnB9Nxa5tw4WOWX6L01FqPFGPknO5LQXHYF9I7r2uYYyIzzy4ixvyUMny9lb3aeEZtDC9+0O75jdPh3iPxNI1/EYjisDVcQY99ClxZOap9rsfPh+G7W0+gdW/vwMoJaiNHnIzyumPFzw+asiAkqZhmXte3GBooym4WhvRIvBz6osIx1ISV7uRGSVeSHIvOxLIxjInKpqb/AAOz45BO7XYZoxlWBF2//RpXl5Zv1vwan/g/P/ChdRExGq8+gJFtAV5eWlGQRlETkrfs5s2nVqBr2yIeYlwuBbIry8ll0yuNXNFj2t2RSpMoimwNkXzkyATJJkrNU6ALhISLyTC7hspnSWTX2Ov4XYlABo7qnAMfhH/G4343GqwXbbAsp4gtY0NGcDKTwGi8vLH4zbyGjyEuH7GebRGf3RBSE9fsF5eXps848KIiYR8LiXUnTTc5hiJBItMx0Xl5Bq1sKbT0NxDA5zi65JcSZNzKXBbQqYd5fRe5jspB0va+a8vLqTVHW7sZjPic5ziS43JJJkm5PmnCkIHvUpF5d6I4YaA3jb3dBNIX6cSvLyZCmj7GV3MrBrTDXBwcMwbcD1Tu22FaKzSBBcyTFpMuE+gXl5ZP1/wblvxn/syhpCPL6r3ci3ikXlsMDCUKIJy9zCnMYBEcOJSLyDC+j//Z"/>
          <p:cNvSpPr>
            <a:spLocks noChangeAspect="1" noChangeArrowheads="1"/>
          </p:cNvSpPr>
          <p:nvPr/>
        </p:nvSpPr>
        <p:spPr bwMode="auto">
          <a:xfrm>
            <a:off x="63500" y="-1036638"/>
            <a:ext cx="2114550" cy="2162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hQSERUUExQVFRUVFxcYFxcXFxgUFxcXFxoYFxcXFxcXHCYeFxwjGhcWHy8gJCcpLCwsFx4xNTAqNSYrLCkBCQoKDgwOGg8PGikfHyQsLCwpKSwsLCksKSwsKSksKSwsLCwpKSkpLCkpLCwsLCkpKSwpLCkpLCwsLCwpKSwsKf/AABEIAOMA3gMBIgACEQEDEQH/xAAcAAABBQEBAQAAAAAAAAAAAAADAQIEBQYHAAj/xAA/EAABAwIDBQYEAwcEAQUAAAABAAIRAyEEMUEFElFhcQYTgZGh8CKxwdEyQuEHFCNSYnLxJDNTgqIVF5Kywv/EABkBAAMBAQEAAAAAAAAAAAAAAAECAwQABf/EACsRAAICAgIBAgUDBQAAAAAAAAABAhEDIRIxBEFREyIyYYFDkaEUIzNxwf/aAAwDAQACEQMRAD8AwpqfEZJz480hqniUn5j4wkJXnnpo9UqHifNNqPIkEnzSvQHCUyOYvfHifMpO8OUnzS93mnCE1gFDoFyfNI6sZzOX6Jr3aeaa45cgB4Ljh37weJsiCqTFyEANRXM8L5pgoJ3p4lPpuOcmPNQy4zmiMfkJ8FzDYQ1Dz80xtU6E+fv2U0tJNkWkI5uQugj207XJz4lK2meJjmSlYbfU/RGaZFuOZ8EnJjAH0zaZiI8kJ9Ixn66KSyhOR+18kV2GPLLRdzFcUVTgb396ILp4+qt/3c8FCxVGE6mI40RD1PmvNeZsT1lPhOMe+XzTWIK4mLk/dBuTmfNSqx9ZyjidEFo8kqZ1jA48SivJ5i2vivU7yTwXnOujYRrXGDJPmfJEom+enFLuWPgvUbO8Psus4MH3PUojSmBtz71TlEdCPTWjREc1Ac6TnkdEUgj32IHv1Qy5Oc7VNTJHM8ATPLmmVG2B5I1MQTbP5ozcPkCCF10GrIExKKbhWNTZJItfLqmPwBAuI+vku5JncGiseZ8vsitdxHJFbT6R6oVUfy3v907fsChWO4IjLZ5+vRR2sKkTb/PuUtBTHCSPdlKZQJA18QBokw7Z5TGk8QpVLDxb4ibZNAmOZupydDpWNp0ZnKeA+5CO0EDJs+c9TqlY4zBLWep0zJujsoMj8Ln58RmpMdRI72PItB5AKFiaRgy2OPPmrbdpnNrweMqJiWbv4XFw4G6MZbOaM/VpAEhNBvwy9/NTqrN6VFcy/wAlpuzNKNMZXeDkIvbpwXu7/wA6fqvd3f3kkbnEo0KO9/VD3ZKc83MXgfNKG+/JCjgrh9ElLPjZLpw9z9E7DNv4cTx5IBoM4XPVecUlQ3PX7pJUxxtV4AjVBY269XKfTy6Io4ZUbBhFAkW4XTt2Ty0RKDIyCN6GSsJgXgOgrQ08RSaJdGXT5qJhcOzdktnjY/ZR8c9oIDGgnzPLOYWeVTdFVoftDbO/Zo3W8f8ACrqjyXDxVrgOz1V8SIBPuwWiw3YQn80eCV5cePVjcJy2YasydPc2tKiPYbdOPXyXTKnYAxYxzzUf/wBuzH4r8wuXl4/cHwWznlMHJXGBw5I4DwI9Vp6f7PXtzh08B+oIRqXZctF26Z8Sun5WN9MMcLKuhhnjLdPCw0EakXSYrDuzcfCR4a2V9S2dFjnOoB5awVF2js9ozAbbIA/MlZ1mVl/htIz9LZpne+ZVpTJAEbukiOqbh6LCby/gPn0UynSaDkQOIunnO+xYxI/7uHn4mnq0+4VZj8J3d8x/Nl4EaZrRvpnSpPvgbqtxlwZi9pj0IS45OwyijK1qRHSfmotdt+StzhiDumwOR4EKFVw8Zhb1IyziQS2yi7nvxUyrTv5KO9isjO1Q2oDFl5vHy+iJu6LzmlcChWxCLhYm/BAiyfRccuR+i4LDON/NI8pX5nxQd5RKDc9EQUz4cE1hgeaSo/qmCkHYx2iPTqEawoOGcZzVpQo2vPNCWhooV20zuwPMkmyu+yeye8O84W08dVQ1KEkNGZdHguo9nNnbrRbSyx+TPhDXqXxr5rZZ7P2Y0AQMlcUsOm4WkrGmyAvLjHl2Lmy7oj/u6cMMFL3U4U1dYzG8rIrcLyXn4IcFN3V7dTPEhfisqquAbwVdjNkNLSIsVoKrFHqUlCUaejRjztepzzauzG07gQRP3UHB1t6wN+a1XaPDQJHiudVcWadQOExJPXl74LVhTyRa9Ta5rTNQ/Cd4yW2cLHxVFWzIdYj1OQWkoVwSHD8L4y5hU+2qNy7mUcUt0x5rVlJiGmTOYyQXuBFx/d+in4hstDvDwNwqx1YjTKx89Ftjszsi1MJeNNNPNR62Cg8vmrRzZykTFkB28zgQctVVSJSgVLmWTHM1z+ilVDJJyQQVYk0DcLJ+HMHwS76dhjc++C4QbUGfX7qNKlVHZ9So1UXU0OMe4nin0xITd63klbCIUS8KweAVxG63jpyVThXRlp6KbVlzSdNEklsrEZhHb+Ipj+r5f4XaNjUv4bei4lsxn+pp31XcNht/htngsHmrpDwfytlzh6d1Na1BolHDlLHFIwZG2xYT2heanEwq6RFsckKi19qU2fic0dTCA3b9EmA8Hog8kfcKxzfoTHhBexebjGuyISVXKLaaseMWnso9v4aaZjOFxvbrpeb+9V3etTkFcS7dYPusU4CwJn/5XV/D+qjcp3jr2Lns5id6g0E5GOifth/wHpx4qv7NP/g+NlY7Xb8FuQ9E8klkNKdwK6lUmmJ6eKiYrCES4dfuj4J8SDyjyRcU6w5eo6Kl0ya6KZpHCPnK817sjcdOKlsLSYNplSP3KcoI8/1CpyS7FSbKGu1pOUcR5XHvRRalGNcvRaCvhxq0+kKsxjBeARPkqxmmJKJWHJJh2neOmf0TpuiU7GeR+nBVtGdoE4wb8/qgVT5I1V0z4++Sjt4KYwgZKcG8M+CQNujUaV88tUGwh8GyDumZJv56rQ4nDgUwNTHhb7KHgcICTqTP3Km450zyHrChOVyovBaKjAsAxDSTEG/SF0ihjqr2RTcKbB+cmCfE/Rc5wFLertByPqF0HYpfUqbjYG7HxOEhnMNm7jxNvko+SumPi9bJQ2nisO4HvWV2ai4cPArXbE262uwOaeoObTqCNFzZ218c/E/u5a2oDU3dyo1pETBs1ocIHxb4dELUbDwpw+JgWbUBEfihzLfi/MLGDwhZ5LjXv9gThGaetm4FRVG1DVe7da4NbxzP2CuDG6qvGMkReNY15KOVsxYfqszNXs5Sc+XOqVHXsCSPTLgiUdk4elFqlPgTvAeeSshsvvWP+N7DDgxrCad4sXOF89AQFjtgYLaffNYalZjGz3jqm9UaRwcHksdcADciZMlGEXKN8jY8lOl6G4bhYb8Lt5GwdczuuQtkYV4F2tadQwksJ4tBu2eHqrQ4bUpYxbJTyLp7GuyXIP2oEd+BrDfWfsuv1TZcb/aPV/1g5BvyWrxl/cFh0x2xLBrQOAI980fb9XJknSffmh7AgDfMW/wm1vjqO8Z8Ln7KrVzv2NS1EiNsZ95o7agNuiE9v0ShuR4HRVYEDfQkjrHRJiaTqZ3mkkZyD8wpb2QJGvsKPibN3m2MXHA5EfVBOxqSI2I2nUzhrh6/qqyvigSbK0wz2vBBsT99Oag1qIcCMnNtwlWjS1RGWyrqNAKLhhe/C10F9kbBvE9FoogyI7M9TOqDUGqNVN7c00hSs4C98Cc1IwbbGSEHEM/CMzeSnYcW+S70ClsvsJiN0ANzMAlTMe4NZGptHLiqqg7dE5m3ii1wYLnXcf8AKg1s0LSHbMcBiaXDeAPmunU+zrS7faS13EGOuS5Bh3kVWHg4fMLuWzqm8wHiFl8xtNMridRZIw1FzRd7j/2KBG9iGE6T8v1U0qLs9k1nO4QB1zKwJhT1J/Y0k2CG6lKQVLJ1N91oa5M8vaIb8PfVHoYIaknxKlFgKUNhPHGoheVtUFZTgWTaxsvd6o9eqqyaojGLbI9Z64v+0Opv40gflAC7FUdM8lxTtrWBxz45BDxN5b+xuSqIXC40NpxxyCsMI8Blrkm3S8lZN+K+IDh81bUsduho1DSfSVsnjHjMlMfL+Sn4SmN8jgB9lVYSqAze1PpCdR2lE8zHgCklFvodSos6UEwdJ6W9hQMc/dJjM6dZ/RDqYgzPgomMrb7g4m2vQWRjB2dKWiNvXkaQSOSjvxp3spHrHVI6sWvlpy+X+F6s5jsrG9vstKRBsBWIkkGxz4godIkFNecz7uvUM1QmwNVpJMnU/NKRF04/iKR4sVIZEd9Qx11+yn0HQFBNOw1g9EoqZeC4dMtGVpPQJKmJJM6aAqMavnCY10lKojNkjE/CGuy1zXXuyeOD6TDyH+Vx3FYiRAiAFt/2cbVt3ZOWXRZfLhcL9i2GStx9zp5NlTYXazaNaoyp8MvBaTlBA+sq3pvss/t/FMcCBBdPKy8qC3RXHG24s01Tb7N2xn+0Fx8gm7P2h3pENeIN94QqHDYYUaNJ1MRvC8c7yVbYLbAEb1inb+bZKWBKLcFZomFLUeodLHNOqlErXGaa0eZKDT2De9R3vTqqjqOSReEQeNrBjCeAJ+q4NtzE79dzzm5x8l13tPii5hpM/E8QuRdoMNu13MH5QAFp8FJNs0Sg4wIT2fGUcYr4ifDzQQZOeiZXbBI5+a9SrIFlRryw8p+aZh6k9RHqoVGrE8DmjYZ1jpklqrGTJj8VHw8DPj7v4KK7Ek5+H2Ta1SeqY0jgikhXJnhkShCndPfUkpHuuYTHWDeEtFt+PonsZOadRF0UK0Rqjb+P1Tah4J733Pihz6KIwr358lEcbA2UlzuSG6kDoinRwzvZ+qcytHG/0QqjL5wvPHC5TUdY/evCttj440KjXjSJ6HVV+AwpLgSrx+yiGZXzPlHDRTnXTHjd2jrWz8f31EbpuQq1+yX0Hbw3Xk572nSFjuyG3zReKbzbJdExFfeaHD4rZLx8kHilXoelinbtfkbSr1SyDuu4aAeidSLtQ35qPhca06kcuCtMIWk8VK0hpvinofhtlS2Zg8rK3wrnBgDsxbqmtMBI6smTo8ucpZOx1Ryh4vEhrU3EYsNCj4aganxuy0skbbKQgkrl0QqOEMmo4XOXIfqubbaoB2NcCLRJ4LrmKEBZjA9nB39TEVBvTApt4/1H6K/j5eLbLyfOJhNsbAFNwdSlwPEHzVRVw5y3TIzET6hdk/8ARO8Jc+b6ZADgsltPYncVA4XaZBjPUTzW7F5PoyEsfsYHcA/W0cj5L1OoB7+qtNuYQNfIyeJ8dfX5qplbotSVkHpjzUlNDuCQRwSuZCIo3Vee+R0XnXSRxRCFYUtHPwQ2J9HP3yXI4jPzPWV5wsvPaZOaQNU6OGBoRWjROaE0wUoRrwEjGifkhuapOEwhe5rRmTHScz4C/gj0Autg7MLjvxw3Acp/m848ei2VLZBcN7dyn6apmwtk75a0CGiPBoy8YW/w+CaGREAW4Lzc2RuVI1xrGtnIu0Ozt34wACLEjXn1U7YPaZ7Nxr5jTg4ZSOauu2/Z94pOdTG80kbw1F/UKBsXZTauDbIvcgjMQdCi2vhrlspjVydGq7hjyHDXgrPB7rVz2rXrUBElw0P6Z5IuB7Q1DYb09CfosrwOrTKT2uLs6LXxYAzVRidtAWFzwCp6FDE1ohpA4u+ELRbL7NhnxPu70H3ScK7JfJjWxNmbOdU+KpMaD7q97qBHBEo0vJMqvVFHWzHkyvJIr8RS3raa/ZOZhgVJDURrUY46GeRpUA7oALO7Zw+Zva/+BotOVV7Vo/A48iul3Y+KW9nKO0eFlm9wPobeiybidF0LGUd4PaNWuA6wf0XPgL+9V6vjytULlVMc13HIpXGV6LTw9lIVpInl4myRjpTiLIM4QFFofRB3UbDNv4I9HAKwuYySMS1Kdz1Q2C6RjBd66GM/RPyQ3ODc48fd0pwSoFb9msPvVN7Ro9XSB6byzpx7RlJ9Pmtf2RJ7gvgDecY1/BDRn1f5FLlbULDDbOl9lMLFIPMS7Lpp8pWmpCyrNlU4pUx/Q35BWdLJeVF2x8jsjYpniCqOrsxtEQ0Q0kkDgTchaaoLKLXpBzS06+5U5Rpj4svEyuIwQeRnH1UrA4TchWFKhBg5gqbToKd+hsnmSFwrirCm1BZRhHLgAqRVdnl5JW9CvfA5qO5yb3hcjNYnj8wEuPY1rEREbTsmuYq9C8rYGoqvbNbdpu6QrOqFne1NWGAcfooy26NGJWzKGoA9p4EHyiVzbG1Q2q9hBBa9zeP4XEfRdJxFECmXE34dR6Lm3adm7i8RP/LUH/mV6fi7bQ2dVQSk9pyITXtvy6qBhME+r/tAudNwM/L3kjPqVKZhwggXa4QevHVbNWZ6dWSWmBn9ksqK3HA5gj5HxUumQRa/qg0cK0TYp9AX/Tp78U0hPpZpWwkXEOEm4zKiv2gBlf0UWsCXSffBBPJFJBJFTHuPL3xUYvnO6TeSOKNIBKfhXhocWuDTkSCAehyXQ+zVP/TU+G5PWXvM+qxextqFn8NwDqLnAvYROX5mkQQ6NQV0XAtp9xT7onu907hOcBzxfnosnkzaVM0Y4LTR03AMim3+0fIKUxR9nN/hN/tHyUhecmQl2I4Jr22T4Swh2C6I1Wlrqn0AnOahgwVGSp2Uu1RJqGyiPdvGNBn9k99WbDNPp4eIRS5MVfL2OYFIplI2knBsLQlRGTseDZDqFK0JlRM9ipbA1FjO0Fbeec7eUwtbtLE7lNzuAWEhzySczfVSfdnoePFtWV+JcS105XjkCIsufdpGzi8QZH+7Uvp+IifRdHqtEhp1LQScoJE36T5Ll+Nrbz3Om7i5xP8AcZPzXpeL6k/IbtIguJEcQZEWjpwyWqwXa6nWYaeOZvjJtRoAe2RmY+nksyynby8ULch2Ue7LXLGp9koZJQ6L3b3ZR2Hh7Tv0XwWVAOIJAcNDlfIqiktyzHD3wV1sjtEaLKlJ7e8p1GkOa4kbsZObzmPIKmrGT7+S6HLqX7hnxe4/sHZtF2vxDyKsMLiGznFtf1TKeJwjWAd0+o/Ilzt0dQGG3RKa+FcbUntAGlT0+IXSNtvpjcFX1IrNo4p9R5c9xcTNyZtoOQHBDoYZzzDAXQC4xeABJJ4AAKx2FsN2KrBjZ3Zl7s9xs3Ppknbb2gwHusP3jKQEO3iJqGSS527npY5Qu5b4oCi65SKbdkLSbW7JhmGp16RJBYwvaSC4E5uBFi0SOizRK3n7PttNIGFcCSS4tJu2CJLYi2U8DJSZpSguUfTsrgUJNxl69MwrCuidhcV3mGc037qpEf01Pib/AOQqLI9oNiOw9ZzHEGZcCP5SSB0U/sDtAU8UGEw2sCw8N/OmT/2Ab0eUuVfEx2ie8c6Z9DYfIAcEUnjAWQo9oapAggAADKOV5SV8S+pMuJ8YXkN1oqvHlLZqa20qbc3j5/JRKvaJgyBPoqB1cNzEkDTpdAr4kuBgRqbcEFKTKLx4LvZd1O1AGbR0khR6va6m1u/VApM/ncYE/wAotLjyElZ/E7RpUqjaRLX1nZUwY3Qfi3qjh+BusfiPLNOdsmliNx1Zpqb0t33j4Zg/7YFmNBBAaDOZI1TOCX12dwjXyotKP7QsIbMrUyTq8upjzeAPVWI7SuLWuDWkEwCDvNPRwJB81x/tt2ZbhHh1Mnu3mN0yS0i+ZFxCquzmKxbahGF3yfzNF2EE/nYfhjr5ha4+LGUOUJaItNS4tWfQNHtOPzMI6GVZ4batOpk4TwNj5Fcl2P25pl/d4kdzUB3XXO5I4zdh5GRzWqYZkgjMXyPhx0vks0lOD2H4GOa1pm63rIb1jP3p7T+Jw5glSMN2me1vxkOA1Ahcp2TfjNbTJnazEblID+Y/K/0WNdjufvw8Vadp9sCtugTDfMngsy9l7J4QT7NEG4RoFtrGltGq4flYYP8AVUPdNjwcT4LntR5krWds8TusZRBu7+K8coLaQPgXuj+ppWQcI4cvBen48ajZlySuRc7F2/3IANNlRhBkFrd4z/XE+attodnKeIpfvGFIBiXUsy3UgAXB0jLgsm3yt7ClbO2pUou36bt0gEcZBzBB0Tzxu+UXTGx5tcZ7X8orqjYJkZ8ZQqlp5qx2ptHvnGo4APd+IizTz3Tkeiqqj5VU3WyTq9D2v9+ypdFsHOFIa+hSi3fOgEySym0m8R+J5GU2E8VYYTb7iSAGNGgaxtvMXzSOT9EUUUu2GwW1GYfAVNxxZXq1N0kG5Y25j+WxjqSss8kmbzzTqjczP5ojz5ckwOI5iZyQjBRbfuLKblS9jwITxVIIIt0tHRew+Fc8kMaXEBxMCYDRLj0ATQ3inF32aup2op1sI6niGl1Zo/h1ALm4jeOhzmZ81lGvvbRej3wTaes6jy+X+EkIKF0NPI51Z1/s7tXv8OyraTIqR/yNIDrcwQ//ALK9ZDRO9nlEcfeq5l2C28Kbn0XuaxjxvNLjAFRgzLjYb7d4aXa1aLaf7Q6NNu7SHfv4mWUm/wD7f4QOZXm5vHk8lRRqhnShTZqnuJEiIaAS5x3WtbFy5xMNHMrG7b7eNpAswhDqhzrnIcqQd0/GY5DVZPbHafEYm1V8MmQxo3aYPHdGZ5mTzVOamq0YvEUfqITyuXRebB2sKdfvKnxbxMl0mS7U8brpWz9oNbfeLmAEi4LZcQDlkCOcrj1P8JJ5QM/8KQKx3YbIzEDXieapm8dZGNiz8I8WrNR2/wC0LKpFNhBhxJjjcDK2p8lldnbSfRqipTduuEjKRBsQeI5KJVdJ80tOx5+9FfHijCHAnPK5y5dHUO5pbSwssLG4jdYX2lzXC0mPi3TceKyuE29isBUdScZbTMFhlzYJkFp/KCNR4g5Kr2btV+HqtqUj8YBsRIcDoeMra7Ww1HaFA1KG66uA0xMEGJLHcs4nVZXH4T4y3F/wa0/6hX1JfyXGxe19HE2ncecqbiAT/Y7J/Sx5KxxLYaYB4XzBXF3gtlpBEEyOYtB6XWg2B2mxfeNotPegmAypJAA1D53mADnHJJPxEtwZGGZ3xaNrUdY52N/MoNFgc8Bxhplz3ExDGjecZ/tBUzE7SoUgBXc2i90S2d8TAkAgb0cy0LP9ptq0u4qd3VpvdUDWAMdvQze3nm2Vmtbf+dRgm3SRbJ8q337Gd7W16dTEl9JxeHiXO03uDRAgABrY5BQtj7JfiXljS0ENLoJiY0Fs+qhCt+hv9U6lj3UnB9Nxa5tw4WOWX6L01FqPFGPknO5LQXHYF9I7r2uYYyIzzy4ixvyUMny9lb3aeEZtDC9+0O75jdPh3iPxNI1/EYjisDVcQY99ClxZOap9rsfPh+G7W0+gdW/vwMoJaiNHnIzyumPFzw+asiAkqZhmXte3GBooym4WhvRIvBz6osIx1ISV7uRGSVeSHIvOxLIxjInKpqb/AAOz45BO7XYZoxlWBF2//RpXl5Zv1vwan/g/P/ChdRExGq8+gJFtAV5eWlGQRlETkrfs5s2nVqBr2yIeYlwuBbIry8ll0yuNXNFj2t2RSpMoimwNkXzkyATJJkrNU6ALhISLyTC7hspnSWTX2Ov4XYlABo7qnAMfhH/G4343GqwXbbAsp4gtY0NGcDKTwGi8vLH4zbyGjyEuH7GebRGf3RBSE9fsF5eXps848KIiYR8LiXUnTTc5hiJBItMx0Xl5Bq1sKbT0NxDA5zi65JcSZNzKXBbQqYd5fRe5jspB0va+a8vLqTVHW7sZjPic5ziS43JJJkm5PmnCkIHvUpF5d6I4YaA3jb3dBNIX6cSvLyZCmj7GV3MrBrTDXBwcMwbcD1Tu22FaKzSBBcyTFpMuE+gXl5ZP1/wblvxn/syhpCPL6r3ci3ikXlsMDCUKIJy9zCnMYBEcOJSLyDC+j//Z"/>
          <p:cNvSpPr>
            <a:spLocks noChangeAspect="1" noChangeArrowheads="1"/>
          </p:cNvSpPr>
          <p:nvPr/>
        </p:nvSpPr>
        <p:spPr bwMode="auto">
          <a:xfrm>
            <a:off x="63500" y="-1036638"/>
            <a:ext cx="2114550" cy="2162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Edwardian Script ITC" pitchFamily="66" charset="0"/>
              </a:rPr>
              <a:t>Biography</a:t>
            </a:r>
            <a:endParaRPr lang="en-US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09800"/>
            <a:ext cx="8229600" cy="3535363"/>
          </a:xfrm>
        </p:spPr>
        <p:txBody>
          <a:bodyPr>
            <a:normAutofit fontScale="85000" lnSpcReduction="10000"/>
          </a:bodyPr>
          <a:lstStyle/>
          <a:p>
            <a:pPr algn="ctr">
              <a:buFont typeface="Wingdings" pitchFamily="2" charset="2"/>
              <a:buChar char="§"/>
            </a:pPr>
            <a:r>
              <a:rPr lang="en-US" sz="4800" b="1" dirty="0" smtClean="0">
                <a:solidFill>
                  <a:schemeClr val="bg1"/>
                </a:solidFill>
                <a:latin typeface="Edwardian Script ITC" pitchFamily="66" charset="0"/>
              </a:rPr>
              <a:t>Born in Canterbury, England, in 1564-1593</a:t>
            </a:r>
          </a:p>
          <a:p>
            <a:pPr lvl="1" algn="ctr">
              <a:buFont typeface="Wingdings" pitchFamily="2" charset="2"/>
              <a:buChar char="§"/>
            </a:pPr>
            <a:r>
              <a:rPr lang="en-US" sz="4800" b="1" dirty="0" smtClean="0">
                <a:solidFill>
                  <a:schemeClr val="bg1"/>
                </a:solidFill>
                <a:latin typeface="Edwardian Script ITC" pitchFamily="66" charset="0"/>
              </a:rPr>
              <a:t>W</a:t>
            </a:r>
            <a:r>
              <a:rPr lang="en-US" sz="4800" b="1" dirty="0" smtClean="0">
                <a:solidFill>
                  <a:schemeClr val="bg1"/>
                </a:solidFill>
                <a:latin typeface="Edwardian Script ITC" pitchFamily="66" charset="0"/>
              </a:rPr>
              <a:t>hich </a:t>
            </a:r>
            <a:r>
              <a:rPr lang="en-US" sz="4800" b="1" dirty="0" smtClean="0">
                <a:solidFill>
                  <a:schemeClr val="bg1"/>
                </a:solidFill>
                <a:latin typeface="Edwardian Script ITC" pitchFamily="66" charset="0"/>
              </a:rPr>
              <a:t>he was baptized when he was born</a:t>
            </a:r>
          </a:p>
          <a:p>
            <a:pPr algn="ctr">
              <a:buFont typeface="Wingdings" pitchFamily="2" charset="2"/>
              <a:buChar char="§"/>
            </a:pPr>
            <a:r>
              <a:rPr lang="en-US" sz="4800" b="1" dirty="0">
                <a:solidFill>
                  <a:schemeClr val="bg1"/>
                </a:solidFill>
                <a:latin typeface="Edwardian Script ITC" pitchFamily="66" charset="0"/>
              </a:rPr>
              <a:t> </a:t>
            </a:r>
            <a:r>
              <a:rPr lang="en-US" sz="4800" b="1" dirty="0" smtClean="0">
                <a:solidFill>
                  <a:schemeClr val="bg1"/>
                </a:solidFill>
                <a:latin typeface="Edwardian Script ITC" pitchFamily="66" charset="0"/>
              </a:rPr>
              <a:t>Normal Childhood</a:t>
            </a:r>
          </a:p>
          <a:p>
            <a:pPr algn="ctr">
              <a:buFont typeface="Wingdings" pitchFamily="2" charset="2"/>
              <a:buChar char="§"/>
            </a:pPr>
            <a:r>
              <a:rPr lang="en-US" sz="4800" b="1" dirty="0" smtClean="0">
                <a:solidFill>
                  <a:schemeClr val="bg1"/>
                </a:solidFill>
                <a:latin typeface="Edwardian Script ITC" pitchFamily="66" charset="0"/>
              </a:rPr>
              <a:t>Went to college, and played in plays, then decided to write his own.</a:t>
            </a:r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Harrington" pitchFamily="82" charset="0"/>
              </a:rPr>
              <a:t>Greatest Play</a:t>
            </a:r>
            <a:endParaRPr lang="en-US" sz="6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Harringto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arrington" pitchFamily="82" charset="0"/>
              </a:rPr>
              <a:t>Tamburlaine the Great (Heroic epic in dramatic form divided into 2 parts of 5 acts each) </a:t>
            </a:r>
          </a:p>
          <a:p>
            <a:pPr algn="ctr">
              <a:buNone/>
            </a:pPr>
            <a:endParaRPr lang="en-US" sz="2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Harrington" pitchFamily="82" charset="0"/>
            </a:endParaRPr>
          </a:p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arrington" pitchFamily="82" charset="0"/>
              </a:rPr>
              <a:t>For two grave reasons it must always be remembered with distinction and mentioned with honor. It is the first play ever written in English blank verse.</a:t>
            </a:r>
          </a:p>
          <a:p>
            <a:pPr algn="ctr">
              <a:buNone/>
            </a:pPr>
            <a:endParaRPr lang="en-US" sz="2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Harrington" pitchFamily="82" charset="0"/>
            </a:endParaRPr>
          </a:p>
          <a:p>
            <a:pPr algn="ctr"/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arrington" pitchFamily="82" charset="0"/>
              </a:rPr>
              <a:t>1587 made, printed 1590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28600"/>
            <a:ext cx="6477000" cy="35353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  <a:latin typeface="Blackadder ITC" pitchFamily="82" charset="0"/>
              </a:rPr>
              <a:t>"From jigging veins of riming mother wits</a:t>
            </a:r>
            <a:br>
              <a:rPr lang="en-US" dirty="0" smtClean="0">
                <a:solidFill>
                  <a:schemeClr val="bg1"/>
                </a:solidFill>
                <a:latin typeface="Blackadder ITC" pitchFamily="82" charset="0"/>
              </a:rPr>
            </a:br>
            <a:r>
              <a:rPr lang="en-US" dirty="0" smtClean="0">
                <a:solidFill>
                  <a:schemeClr val="bg1"/>
                </a:solidFill>
                <a:latin typeface="Blackadder ITC" pitchFamily="82" charset="0"/>
              </a:rPr>
              <a:t> And such conceits as clownage keeps in pay</a:t>
            </a:r>
            <a:br>
              <a:rPr lang="en-US" dirty="0" smtClean="0">
                <a:solidFill>
                  <a:schemeClr val="bg1"/>
                </a:solidFill>
                <a:latin typeface="Blackadder ITC" pitchFamily="82" charset="0"/>
              </a:rPr>
            </a:br>
            <a:r>
              <a:rPr lang="en-US" dirty="0" smtClean="0">
                <a:solidFill>
                  <a:schemeClr val="bg1"/>
                </a:solidFill>
                <a:latin typeface="Blackadder ITC" pitchFamily="82" charset="0"/>
              </a:rPr>
              <a:t> We'll lead you to the stately tent of war,</a:t>
            </a:r>
            <a:br>
              <a:rPr lang="en-US" dirty="0" smtClean="0">
                <a:solidFill>
                  <a:schemeClr val="bg1"/>
                </a:solidFill>
                <a:latin typeface="Blackadder ITC" pitchFamily="82" charset="0"/>
              </a:rPr>
            </a:br>
            <a:r>
              <a:rPr lang="en-US" dirty="0" smtClean="0">
                <a:solidFill>
                  <a:schemeClr val="bg1"/>
                </a:solidFill>
                <a:latin typeface="Blackadder ITC" pitchFamily="82" charset="0"/>
              </a:rPr>
              <a:t> Where you shall hear the Scythian Tamburlaine</a:t>
            </a:r>
            <a:br>
              <a:rPr lang="en-US" dirty="0" smtClean="0">
                <a:solidFill>
                  <a:schemeClr val="bg1"/>
                </a:solidFill>
                <a:latin typeface="Blackadder ITC" pitchFamily="82" charset="0"/>
              </a:rPr>
            </a:br>
            <a:r>
              <a:rPr lang="en-US" dirty="0" smtClean="0">
                <a:solidFill>
                  <a:schemeClr val="bg1"/>
                </a:solidFill>
                <a:latin typeface="Blackadder ITC" pitchFamily="82" charset="0"/>
              </a:rPr>
              <a:t> Threatening the world with high astounding terms</a:t>
            </a:r>
            <a:br>
              <a:rPr lang="en-US" dirty="0" smtClean="0">
                <a:solidFill>
                  <a:schemeClr val="bg1"/>
                </a:solidFill>
                <a:latin typeface="Blackadder ITC" pitchFamily="82" charset="0"/>
              </a:rPr>
            </a:br>
            <a:r>
              <a:rPr lang="en-US" dirty="0" smtClean="0">
                <a:solidFill>
                  <a:schemeClr val="bg1"/>
                </a:solidFill>
                <a:latin typeface="Blackadder ITC" pitchFamily="82" charset="0"/>
              </a:rPr>
              <a:t> And scourging kingdoms with his conquering sword.“</a:t>
            </a:r>
          </a:p>
          <a:p>
            <a:pPr algn="ctr"/>
            <a:endParaRPr lang="en-US" dirty="0"/>
          </a:p>
        </p:txBody>
      </p:sp>
      <p:pic>
        <p:nvPicPr>
          <p:cNvPr id="4" name="Picture 3" descr="imagesCAYSWLD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171676"/>
            <a:ext cx="2667000" cy="3686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tamb2t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2971394"/>
            <a:ext cx="2362200" cy="3886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525963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3600" dirty="0" smtClean="0">
                <a:solidFill>
                  <a:srgbClr val="00FFFF"/>
                </a:solidFill>
                <a:latin typeface="Monotype Corsiva" pitchFamily="66" charset="0"/>
              </a:rPr>
              <a:t>A lot of people believe Shakespeare stole his work</a:t>
            </a:r>
          </a:p>
          <a:p>
            <a:pPr algn="ctr">
              <a:buNone/>
            </a:pPr>
            <a:endParaRPr lang="en-US" sz="3600" dirty="0" smtClean="0">
              <a:solidFill>
                <a:srgbClr val="00FFFF"/>
              </a:solidFill>
              <a:latin typeface="Monotype Corsiva" pitchFamily="66" charset="0"/>
            </a:endParaRPr>
          </a:p>
          <a:p>
            <a:pPr algn="ctr"/>
            <a:r>
              <a:rPr lang="en-US" sz="3600" dirty="0" smtClean="0">
                <a:solidFill>
                  <a:srgbClr val="00FFFF"/>
                </a:solidFill>
                <a:latin typeface="Monotype Corsiva" pitchFamily="66" charset="0"/>
              </a:rPr>
              <a:t>People believed he was bi-sexual and atheist and the reason he died was because of his atheism</a:t>
            </a:r>
          </a:p>
          <a:p>
            <a:pPr algn="ctr">
              <a:buNone/>
            </a:pPr>
            <a:r>
              <a:rPr lang="en-US" sz="3600" dirty="0" smtClean="0">
                <a:solidFill>
                  <a:srgbClr val="00FFFF"/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en-US" sz="3600" dirty="0" smtClean="0">
                <a:solidFill>
                  <a:srgbClr val="00FFFF"/>
                </a:solidFill>
                <a:latin typeface="Monotype Corsiva" pitchFamily="66" charset="0"/>
              </a:rPr>
              <a:t>Others believe he just disappeared.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9FF66"/>
                </a:solidFill>
                <a:effectLst>
                  <a:reflection blurRad="12700" stA="28000" endPos="45000" dist="1000" dir="5400000" sy="-100000" algn="bl" rotWithShape="0"/>
                </a:effectLst>
                <a:latin typeface="Perpetua Titling MT" pitchFamily="18" charset="0"/>
              </a:rPr>
              <a:t>Influenced</a:t>
            </a:r>
            <a:endParaRPr lang="en-US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99FF66"/>
              </a:solidFill>
              <a:effectLst>
                <a:reflection blurRad="12700" stA="28000" endPos="45000" dist="1000" dir="5400000" sy="-100000" algn="bl" rotWithShape="0"/>
              </a:effectLst>
              <a:latin typeface="Perpetua Titling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 lnSpcReduction="10000"/>
          </a:bodyPr>
          <a:lstStyle/>
          <a:p>
            <a:pPr algn="ctr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rgbClr val="7030A0"/>
                </a:solidFill>
                <a:latin typeface="Perpetua Titling MT" pitchFamily="18" charset="0"/>
              </a:rPr>
              <a:t>influenced </a:t>
            </a:r>
            <a:r>
              <a:rPr lang="en-US" sz="3600" b="1" dirty="0" smtClean="0">
                <a:solidFill>
                  <a:srgbClr val="7030A0"/>
                </a:solidFill>
                <a:latin typeface="Perpetua Titling MT" pitchFamily="18" charset="0"/>
              </a:rPr>
              <a:t>William Shakespeare</a:t>
            </a:r>
          </a:p>
          <a:p>
            <a:pPr algn="ctr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rgbClr val="7030A0"/>
                </a:solidFill>
                <a:latin typeface="Perpetua Titling MT" pitchFamily="18" charset="0"/>
              </a:rPr>
              <a:t>If it’s true that Shakespeare stole his ideas then he was more of a secular writer</a:t>
            </a:r>
          </a:p>
          <a:p>
            <a:pPr algn="ctr">
              <a:buFont typeface="Courier New" pitchFamily="49" charset="0"/>
              <a:buChar char="o"/>
            </a:pPr>
            <a:r>
              <a:rPr lang="en-US" sz="3600" b="1" dirty="0" smtClean="0">
                <a:solidFill>
                  <a:srgbClr val="7030A0"/>
                </a:solidFill>
                <a:latin typeface="Perpetua Titling MT" pitchFamily="18" charset="0"/>
              </a:rPr>
              <a:t>wrote </a:t>
            </a:r>
            <a:r>
              <a:rPr lang="en-US" sz="3600" b="1" dirty="0" smtClean="0">
                <a:solidFill>
                  <a:srgbClr val="7030A0"/>
                </a:solidFill>
                <a:latin typeface="Perpetua Titling MT" pitchFamily="18" charset="0"/>
              </a:rPr>
              <a:t>about realistic things like </a:t>
            </a:r>
            <a:r>
              <a:rPr lang="en-US" sz="3600" b="1" dirty="0" smtClean="0">
                <a:solidFill>
                  <a:srgbClr val="7030A0"/>
                </a:solidFill>
                <a:latin typeface="Perpetua Titling MT" pitchFamily="18" charset="0"/>
              </a:rPr>
              <a:t>love/romance </a:t>
            </a:r>
            <a:endParaRPr lang="en-US" sz="3600" b="1" dirty="0" smtClean="0">
              <a:solidFill>
                <a:srgbClr val="7030A0"/>
              </a:solidFill>
              <a:latin typeface="Perpetua Titling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Script MT Bold" pitchFamily="66" charset="0"/>
              </a:rPr>
              <a:t>Other </a:t>
            </a:r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Script MT Bold" pitchFamily="66" charset="0"/>
              </a:rPr>
              <a:t>Famous Plays</a:t>
            </a:r>
            <a:endParaRPr lang="en-US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bg1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Script MT Bold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0" y="1447800"/>
            <a:ext cx="2667000" cy="2438400"/>
          </a:xfrm>
        </p:spPr>
        <p:txBody>
          <a:bodyPr/>
          <a:lstStyle/>
          <a:p>
            <a:r>
              <a:rPr lang="en-US" b="1" i="1" dirty="0" smtClean="0">
                <a:solidFill>
                  <a:schemeClr val="bg1">
                    <a:lumMod val="50000"/>
                  </a:schemeClr>
                </a:solidFill>
                <a:latin typeface="Script MT Bold" pitchFamily="66" charset="0"/>
              </a:rPr>
              <a:t>Doctor Faustus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Script MT Bold" pitchFamily="66" charset="0"/>
            </a:endParaRPr>
          </a:p>
        </p:txBody>
      </p:sp>
      <p:pic>
        <p:nvPicPr>
          <p:cNvPr id="4" name="Picture 3" descr="imagesCAHM2AM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2438400"/>
            <a:ext cx="2681287" cy="42091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52400" y="1447800"/>
            <a:ext cx="259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  <a:latin typeface="Script MT Bold" pitchFamily="66" charset="0"/>
              </a:rPr>
              <a:t>Massacre at Paris </a:t>
            </a:r>
            <a:endParaRPr lang="en-US" sz="3600" b="1" dirty="0">
              <a:solidFill>
                <a:schemeClr val="bg1">
                  <a:lumMod val="50000"/>
                </a:schemeClr>
              </a:solidFill>
              <a:latin typeface="Script MT Bold" pitchFamily="66" charset="0"/>
            </a:endParaRPr>
          </a:p>
        </p:txBody>
      </p:sp>
      <p:pic>
        <p:nvPicPr>
          <p:cNvPr id="6" name="Picture 5" descr="imagesCARW6J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743200"/>
            <a:ext cx="2438400" cy="3962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169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Christopher Marlowe</vt:lpstr>
      <vt:lpstr>Biography</vt:lpstr>
      <vt:lpstr>Greatest Play</vt:lpstr>
      <vt:lpstr>Slide 4</vt:lpstr>
      <vt:lpstr>Slide 5</vt:lpstr>
      <vt:lpstr>Influenced</vt:lpstr>
      <vt:lpstr>Other Famous Plays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Christopher Marlowe</dc:title>
  <dc:creator>admin</dc:creator>
  <cp:lastModifiedBy>admin</cp:lastModifiedBy>
  <cp:revision>12</cp:revision>
  <dcterms:created xsi:type="dcterms:W3CDTF">2012-04-19T13:08:48Z</dcterms:created>
  <dcterms:modified xsi:type="dcterms:W3CDTF">2012-04-20T15:16:05Z</dcterms:modified>
</cp:coreProperties>
</file>